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0" r:id="rId5"/>
    <p:sldId id="262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456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6259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804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34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68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6888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000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550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422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96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650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96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285CB-E8B5-415A-BDDC-959AA220B0FD}" type="datetimeFigureOut">
              <a:rPr lang="en-IN" smtClean="0"/>
              <a:t>21-09-2022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10762A-B234-40FE-B580-97B106BFFD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5467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9" t="27965" r="16147" b="5184"/>
          <a:stretch/>
        </p:blipFill>
        <p:spPr>
          <a:xfrm>
            <a:off x="1910686" y="409431"/>
            <a:ext cx="8584443" cy="616034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844800" y="1117600"/>
            <a:ext cx="1563427" cy="1518244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886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34" t="21209" r="10583" b="7838"/>
          <a:stretch/>
        </p:blipFill>
        <p:spPr>
          <a:xfrm>
            <a:off x="2729551" y="368490"/>
            <a:ext cx="7397088" cy="626727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844800" y="2081242"/>
            <a:ext cx="1740848" cy="1535415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669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39" t="19958" r="18434" b="5258"/>
          <a:stretch/>
        </p:blipFill>
        <p:spPr>
          <a:xfrm>
            <a:off x="2575752" y="658494"/>
            <a:ext cx="6997700" cy="586960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90149" y="772310"/>
            <a:ext cx="5384800" cy="45593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/>
          <p:cNvSpPr/>
          <p:nvPr/>
        </p:nvSpPr>
        <p:spPr>
          <a:xfrm>
            <a:off x="3387090" y="2968140"/>
            <a:ext cx="190500" cy="1676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</a:t>
            </a:r>
            <a:endParaRPr lang="en-IN" dirty="0"/>
          </a:p>
        </p:txBody>
      </p:sp>
      <p:sp>
        <p:nvSpPr>
          <p:cNvPr id="8" name="Oval 7"/>
          <p:cNvSpPr/>
          <p:nvPr/>
        </p:nvSpPr>
        <p:spPr>
          <a:xfrm>
            <a:off x="3644265" y="2225040"/>
            <a:ext cx="190500" cy="1676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B</a:t>
            </a:r>
            <a:endParaRPr lang="en-IN" dirty="0"/>
          </a:p>
        </p:txBody>
      </p:sp>
      <p:sp>
        <p:nvSpPr>
          <p:cNvPr id="9" name="Oval 8"/>
          <p:cNvSpPr/>
          <p:nvPr/>
        </p:nvSpPr>
        <p:spPr>
          <a:xfrm>
            <a:off x="4413885" y="1897380"/>
            <a:ext cx="190500" cy="16764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</a:t>
            </a:r>
          </a:p>
        </p:txBody>
      </p:sp>
      <p:cxnSp>
        <p:nvCxnSpPr>
          <p:cNvPr id="12" name="Straight Connector 11"/>
          <p:cNvCxnSpPr>
            <a:endCxn id="9" idx="0"/>
          </p:cNvCxnSpPr>
          <p:nvPr/>
        </p:nvCxnSpPr>
        <p:spPr>
          <a:xfrm flipH="1">
            <a:off x="4509135" y="1085850"/>
            <a:ext cx="253366" cy="81153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644265" y="1491615"/>
            <a:ext cx="738187" cy="489585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8" idx="0"/>
          </p:cNvCxnSpPr>
          <p:nvPr/>
        </p:nvCxnSpPr>
        <p:spPr>
          <a:xfrm flipV="1">
            <a:off x="3739515" y="1491615"/>
            <a:ext cx="95250" cy="733425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2870201" y="2225041"/>
            <a:ext cx="774064" cy="83819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1"/>
          </p:cNvCxnSpPr>
          <p:nvPr/>
        </p:nvCxnSpPr>
        <p:spPr>
          <a:xfrm flipH="1" flipV="1">
            <a:off x="3019425" y="2225040"/>
            <a:ext cx="395563" cy="76765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6" idx="3"/>
          </p:cNvCxnSpPr>
          <p:nvPr/>
        </p:nvCxnSpPr>
        <p:spPr>
          <a:xfrm flipH="1">
            <a:off x="2790149" y="3111230"/>
            <a:ext cx="624839" cy="35587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9944100" y="1085850"/>
            <a:ext cx="292100" cy="2984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X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0427568" y="1057911"/>
            <a:ext cx="142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Cameras </a:t>
            </a:r>
            <a:endParaRPr lang="en-IN" dirty="0"/>
          </a:p>
        </p:txBody>
      </p:sp>
      <p:cxnSp>
        <p:nvCxnSpPr>
          <p:cNvPr id="32" name="Straight Connector 31"/>
          <p:cNvCxnSpPr>
            <a:stCxn id="9" idx="0"/>
          </p:cNvCxnSpPr>
          <p:nvPr/>
        </p:nvCxnSpPr>
        <p:spPr>
          <a:xfrm>
            <a:off x="4509135" y="1897380"/>
            <a:ext cx="1726565" cy="2280920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6" idx="5"/>
          </p:cNvCxnSpPr>
          <p:nvPr/>
        </p:nvCxnSpPr>
        <p:spPr>
          <a:xfrm>
            <a:off x="3549692" y="3111230"/>
            <a:ext cx="2698708" cy="110517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834765" y="2431780"/>
            <a:ext cx="2428833" cy="181017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6074602" y="4178300"/>
            <a:ext cx="458871" cy="270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 IB</a:t>
            </a:r>
            <a:endParaRPr lang="en-IN" dirty="0"/>
          </a:p>
        </p:txBody>
      </p:sp>
      <p:sp>
        <p:nvSpPr>
          <p:cNvPr id="39" name="Rectangle 38"/>
          <p:cNvSpPr/>
          <p:nvPr/>
        </p:nvSpPr>
        <p:spPr>
          <a:xfrm>
            <a:off x="9944100" y="1658927"/>
            <a:ext cx="393700" cy="2736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IB</a:t>
            </a:r>
            <a:endParaRPr lang="en-IN" dirty="0"/>
          </a:p>
        </p:txBody>
      </p:sp>
      <p:sp>
        <p:nvSpPr>
          <p:cNvPr id="40" name="TextBox 39"/>
          <p:cNvSpPr txBox="1"/>
          <p:nvPr/>
        </p:nvSpPr>
        <p:spPr>
          <a:xfrm>
            <a:off x="10427568" y="1624875"/>
            <a:ext cx="142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Inspection Bungalow (Main building)</a:t>
            </a:r>
            <a:endParaRPr lang="en-IN" dirty="0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9941117" y="3978054"/>
            <a:ext cx="486451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0427568" y="3918784"/>
            <a:ext cx="142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Coverage line </a:t>
            </a:r>
            <a:endParaRPr lang="en-IN" dirty="0"/>
          </a:p>
        </p:txBody>
      </p:sp>
      <p:cxnSp>
        <p:nvCxnSpPr>
          <p:cNvPr id="43" name="Straight Connector 42"/>
          <p:cNvCxnSpPr/>
          <p:nvPr/>
        </p:nvCxnSpPr>
        <p:spPr>
          <a:xfrm>
            <a:off x="9956790" y="3051960"/>
            <a:ext cx="381010" cy="0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0427568" y="2851136"/>
            <a:ext cx="1422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Connection to IB (Main building)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1045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39" t="19958" r="18434" b="5258"/>
          <a:stretch/>
        </p:blipFill>
        <p:spPr>
          <a:xfrm>
            <a:off x="2575752" y="650874"/>
            <a:ext cx="6997700" cy="586960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3387090" y="2968140"/>
            <a:ext cx="190500" cy="1676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</a:t>
            </a:r>
            <a:endParaRPr lang="en-IN" dirty="0"/>
          </a:p>
        </p:txBody>
      </p:sp>
      <p:sp>
        <p:nvSpPr>
          <p:cNvPr id="8" name="Oval 7"/>
          <p:cNvSpPr/>
          <p:nvPr/>
        </p:nvSpPr>
        <p:spPr>
          <a:xfrm>
            <a:off x="3644265" y="2225040"/>
            <a:ext cx="190500" cy="1676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B</a:t>
            </a:r>
            <a:endParaRPr lang="en-IN" dirty="0"/>
          </a:p>
        </p:txBody>
      </p:sp>
      <p:sp>
        <p:nvSpPr>
          <p:cNvPr id="9" name="Oval 8"/>
          <p:cNvSpPr/>
          <p:nvPr/>
        </p:nvSpPr>
        <p:spPr>
          <a:xfrm>
            <a:off x="4413885" y="1897380"/>
            <a:ext cx="190500" cy="16764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</a:t>
            </a:r>
          </a:p>
        </p:txBody>
      </p:sp>
      <p:cxnSp>
        <p:nvCxnSpPr>
          <p:cNvPr id="12" name="Straight Connector 11"/>
          <p:cNvCxnSpPr>
            <a:endCxn id="9" idx="0"/>
          </p:cNvCxnSpPr>
          <p:nvPr/>
        </p:nvCxnSpPr>
        <p:spPr>
          <a:xfrm flipH="1">
            <a:off x="4509135" y="1085850"/>
            <a:ext cx="253366" cy="81153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644265" y="1491615"/>
            <a:ext cx="738187" cy="489585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8" idx="0"/>
          </p:cNvCxnSpPr>
          <p:nvPr/>
        </p:nvCxnSpPr>
        <p:spPr>
          <a:xfrm flipV="1">
            <a:off x="3739515" y="1491615"/>
            <a:ext cx="95250" cy="733425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2870201" y="2225041"/>
            <a:ext cx="774064" cy="83819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1"/>
          </p:cNvCxnSpPr>
          <p:nvPr/>
        </p:nvCxnSpPr>
        <p:spPr>
          <a:xfrm flipH="1" flipV="1">
            <a:off x="3019425" y="2225040"/>
            <a:ext cx="395563" cy="76765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6" idx="3"/>
          </p:cNvCxnSpPr>
          <p:nvPr/>
        </p:nvCxnSpPr>
        <p:spPr>
          <a:xfrm flipH="1">
            <a:off x="2790149" y="3111230"/>
            <a:ext cx="624839" cy="35587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9944100" y="1085850"/>
            <a:ext cx="292100" cy="29845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X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0427568" y="1050409"/>
            <a:ext cx="142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Cameras </a:t>
            </a:r>
            <a:endParaRPr lang="en-IN" dirty="0"/>
          </a:p>
        </p:txBody>
      </p:sp>
      <p:cxnSp>
        <p:nvCxnSpPr>
          <p:cNvPr id="32" name="Straight Connector 31"/>
          <p:cNvCxnSpPr>
            <a:stCxn id="9" idx="0"/>
          </p:cNvCxnSpPr>
          <p:nvPr/>
        </p:nvCxnSpPr>
        <p:spPr>
          <a:xfrm>
            <a:off x="4509135" y="1897380"/>
            <a:ext cx="1726565" cy="2280920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6" idx="5"/>
          </p:cNvCxnSpPr>
          <p:nvPr/>
        </p:nvCxnSpPr>
        <p:spPr>
          <a:xfrm>
            <a:off x="3549692" y="3111230"/>
            <a:ext cx="2698708" cy="110517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834765" y="2431780"/>
            <a:ext cx="2428833" cy="181017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6074602" y="4178300"/>
            <a:ext cx="458871" cy="2703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 IB</a:t>
            </a:r>
            <a:endParaRPr lang="en-IN" dirty="0"/>
          </a:p>
        </p:txBody>
      </p:sp>
      <p:sp>
        <p:nvSpPr>
          <p:cNvPr id="39" name="Rectangle 38"/>
          <p:cNvSpPr/>
          <p:nvPr/>
        </p:nvSpPr>
        <p:spPr>
          <a:xfrm>
            <a:off x="9944100" y="1658927"/>
            <a:ext cx="393700" cy="2736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IB</a:t>
            </a:r>
            <a:endParaRPr lang="en-IN" dirty="0"/>
          </a:p>
        </p:txBody>
      </p:sp>
      <p:sp>
        <p:nvSpPr>
          <p:cNvPr id="40" name="TextBox 39"/>
          <p:cNvSpPr txBox="1"/>
          <p:nvPr/>
        </p:nvSpPr>
        <p:spPr>
          <a:xfrm>
            <a:off x="10427568" y="1624875"/>
            <a:ext cx="142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Inspection Bungalow (Main building)</a:t>
            </a:r>
            <a:endParaRPr lang="en-IN" dirty="0"/>
          </a:p>
        </p:txBody>
      </p:sp>
      <p:sp>
        <p:nvSpPr>
          <p:cNvPr id="2" name="Oval 1"/>
          <p:cNvSpPr/>
          <p:nvPr/>
        </p:nvSpPr>
        <p:spPr>
          <a:xfrm>
            <a:off x="2649686" y="2225039"/>
            <a:ext cx="76200" cy="83821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>
            <a:off x="2714288" y="2295707"/>
            <a:ext cx="311826" cy="51634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3043811" y="2835909"/>
            <a:ext cx="76200" cy="83821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Oval 30"/>
          <p:cNvSpPr/>
          <p:nvPr/>
        </p:nvSpPr>
        <p:spPr>
          <a:xfrm>
            <a:off x="10012279" y="4721120"/>
            <a:ext cx="221890" cy="226757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TextBox 41"/>
          <p:cNvSpPr txBox="1"/>
          <p:nvPr/>
        </p:nvSpPr>
        <p:spPr>
          <a:xfrm>
            <a:off x="10427568" y="4642345"/>
            <a:ext cx="142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Living things</a:t>
            </a:r>
            <a:endParaRPr lang="en-IN" dirty="0"/>
          </a:p>
        </p:txBody>
      </p:sp>
      <p:cxnSp>
        <p:nvCxnSpPr>
          <p:cNvPr id="43" name="Straight Connector 42"/>
          <p:cNvCxnSpPr/>
          <p:nvPr/>
        </p:nvCxnSpPr>
        <p:spPr>
          <a:xfrm flipH="1">
            <a:off x="9941117" y="3978054"/>
            <a:ext cx="486451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0427568" y="3918784"/>
            <a:ext cx="142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Coverage line </a:t>
            </a:r>
            <a:endParaRPr lang="en-IN" dirty="0"/>
          </a:p>
        </p:txBody>
      </p:sp>
      <p:cxnSp>
        <p:nvCxnSpPr>
          <p:cNvPr id="45" name="Straight Connector 44"/>
          <p:cNvCxnSpPr/>
          <p:nvPr/>
        </p:nvCxnSpPr>
        <p:spPr>
          <a:xfrm>
            <a:off x="9956790" y="3051960"/>
            <a:ext cx="381010" cy="0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0427568" y="2851136"/>
            <a:ext cx="1422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Connection to IB (Main building)</a:t>
            </a:r>
            <a:endParaRPr lang="en-IN" dirty="0"/>
          </a:p>
        </p:txBody>
      </p:sp>
      <p:sp>
        <p:nvSpPr>
          <p:cNvPr id="47" name="Rectangle 46"/>
          <p:cNvSpPr/>
          <p:nvPr/>
        </p:nvSpPr>
        <p:spPr>
          <a:xfrm>
            <a:off x="2790149" y="772310"/>
            <a:ext cx="5384800" cy="45593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124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226705"/>
            <a:ext cx="9525000" cy="6350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3848669" y="1528549"/>
            <a:ext cx="2320119" cy="1583141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5622878" y="1145569"/>
            <a:ext cx="1460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8</a:t>
            </a:r>
            <a:r>
              <a:rPr lang="en-US" dirty="0" smtClean="0">
                <a:solidFill>
                  <a:srgbClr val="FFC000"/>
                </a:solidFill>
              </a:rPr>
              <a:t>4%</a:t>
            </a:r>
            <a:endParaRPr lang="en-IN" dirty="0">
              <a:solidFill>
                <a:srgbClr val="FFC000"/>
              </a:solidFill>
            </a:endParaRPr>
          </a:p>
        </p:txBody>
      </p:sp>
      <p:cxnSp>
        <p:nvCxnSpPr>
          <p:cNvPr id="8" name="Straight Connector 7"/>
          <p:cNvCxnSpPr>
            <a:endCxn id="4" idx="2"/>
          </p:cNvCxnSpPr>
          <p:nvPr/>
        </p:nvCxnSpPr>
        <p:spPr>
          <a:xfrm>
            <a:off x="5254388" y="3084395"/>
            <a:ext cx="841612" cy="349231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41409" y="5733491"/>
            <a:ext cx="1460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597.11 foot</a:t>
            </a:r>
            <a:endParaRPr lang="en-IN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0803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4650"/>
            <a:ext cx="12192000" cy="55141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03" b="100000" l="32171" r="67829">
                        <a14:foregroundMark x1="36434" y1="30769" x2="36434" y2="30769"/>
                        <a14:foregroundMark x1="33721" y1="44103" x2="33721" y2="441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858" r="32043"/>
          <a:stretch/>
        </p:blipFill>
        <p:spPr>
          <a:xfrm>
            <a:off x="2154470" y="1767681"/>
            <a:ext cx="533400" cy="111680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083369" y="1793555"/>
            <a:ext cx="659831" cy="1090931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>
            <a:off x="2374900" y="2884486"/>
            <a:ext cx="3835400" cy="3274272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314679" y="1485383"/>
            <a:ext cx="1460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79%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68498" y="4920390"/>
            <a:ext cx="1460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467.12 foot</a:t>
            </a:r>
            <a:endParaRPr lang="en-IN" b="1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82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108" y="1793555"/>
            <a:ext cx="1066801" cy="109093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093392" y="1774289"/>
            <a:ext cx="659831" cy="1090931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286597" y="1424223"/>
            <a:ext cx="1460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82%</a:t>
            </a:r>
            <a:endParaRPr lang="en-IN" dirty="0">
              <a:solidFill>
                <a:srgbClr val="FFC000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5395508" y="2884486"/>
            <a:ext cx="814792" cy="3274272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700575" y="4133024"/>
            <a:ext cx="1460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476.45 foot</a:t>
            </a:r>
            <a:endParaRPr lang="en-IN" b="1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08722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  <p:bldP spid="11" grpId="0"/>
      <p:bldP spid="13" grpId="0" animBg="1"/>
      <p:bldP spid="14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03" t="20246" r="6493" b="5323"/>
          <a:stretch/>
        </p:blipFill>
        <p:spPr>
          <a:xfrm>
            <a:off x="1857828" y="275770"/>
            <a:ext cx="9289144" cy="627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05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60</Words>
  <Application>Microsoft Office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UDIT</dc:creator>
  <cp:lastModifiedBy>UDIT</cp:lastModifiedBy>
  <cp:revision>14</cp:revision>
  <dcterms:created xsi:type="dcterms:W3CDTF">2022-09-20T16:46:10Z</dcterms:created>
  <dcterms:modified xsi:type="dcterms:W3CDTF">2022-09-21T06:59:42Z</dcterms:modified>
</cp:coreProperties>
</file>

<file path=docProps/thumbnail.jpeg>
</file>